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3630CE-D150-4223-81C1-521970126C7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216040-57E1-4F41-A21E-45038E87E8C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01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7D132A0-17B1-4732-947A-49692B19E75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D528DEC9-E0D4-45F1-A8D7-C86063B2C954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nasa.gov/audience%20/forstudents/k-4/stories/what-are-hurricanes-k4.html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environment.about.com/od/globalwarming/a/hurricanecauses.htm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answers.ask.com/Science/Nature/how_long_do_hurricanes_last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googobits.com/articles/p3-882-in-the-eye-of-the-storm-understanding-hurricanes.html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hurricanescience.org/history/storms/2000s/hurricaneivan/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accuweather.com/en/weather-blogs/HurricaneFacts/when-and-where-do-hurricanes-o/31028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Hurricanes The big one!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b="1" dirty="0" smtClean="0"/>
              <a:t>Chase Henson</a:t>
            </a:r>
          </a:p>
          <a:p>
            <a:r>
              <a:rPr lang="en-US" b="1" dirty="0" smtClean="0"/>
              <a:t>Science</a:t>
            </a:r>
          </a:p>
          <a:p>
            <a:r>
              <a:rPr lang="en-US" b="1" dirty="0" smtClean="0"/>
              <a:t>Mr. Shepard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48626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Hurricanes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Hurricanes are large , swirling storms. They produce wind of 74 mph or higher.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37160" indent="0">
              <a:buNone/>
            </a:pPr>
            <a:endParaRPr lang="en-US" dirty="0"/>
          </a:p>
          <a:p>
            <a:pPr marL="13716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NASA home page </a:t>
            </a:r>
            <a:r>
              <a:rPr lang="en-US" dirty="0" smtClean="0">
                <a:hlinkClick r:id="rId2"/>
              </a:rPr>
              <a:t>http</a:t>
            </a:r>
            <a:r>
              <a:rPr lang="en-US" dirty="0" smtClean="0">
                <a:sym typeface="Wingdings" pitchFamily="2" charset="2"/>
                <a:hlinkClick r:id="rId2"/>
              </a:rPr>
              <a:t>://www.nasa.gov/audience /forstudents/k-4/stories/what-are-hurricanes-k4.html</a:t>
            </a:r>
            <a:r>
              <a:rPr lang="en-US" dirty="0" smtClean="0">
                <a:sym typeface="Wingdings" pitchFamily="2" charset="2"/>
              </a:rPr>
              <a:t> June 8, 2011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552700"/>
            <a:ext cx="3886200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Picture:www.OurAmasingPlant.com May 2013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4975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Hurricanes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Hurricanes start when warm, moist air from the ocean surface begins  to rise rapidly, where it encounters cooler air that cause the warm water vapor to condense.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 smtClean="0"/>
              <a:t>  </a:t>
            </a:r>
            <a:r>
              <a:rPr lang="en-US" dirty="0" smtClean="0">
                <a:hlinkClick r:id="rId2"/>
              </a:rPr>
              <a:t>http://environment.about.com/od/globalwarming/a/hurricanecauses.htm</a:t>
            </a:r>
            <a:r>
              <a:rPr lang="en-US" dirty="0" smtClean="0"/>
              <a:t> </a:t>
            </a:r>
          </a:p>
          <a:p>
            <a:pPr marL="0" indent="0">
              <a:buNone/>
            </a:pPr>
            <a:r>
              <a:rPr lang="en-US" dirty="0" smtClean="0"/>
              <a:t>May 1,2013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6094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dose a hurricane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hurricane can last for several hours.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answers.ask.com/Science/Nature/how_long_do_hurricanes_last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May,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6501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dose hurricanes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Hurricanes need warmth to develop, which is why they mostly happen in the Summer and Fall. Between June 1 and November 30.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www.googobits.com/articles/p3-882-in-the-eye-of-the-storm-understanding-hurricanes.html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May 2,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518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Damages Of Hurricanes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Hundreds of homes were destroyed and over $47 million in damage occurred</a:t>
            </a:r>
          </a:p>
          <a:p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http://www.hurricanescience.org/history/storms/2000s/hurricaneivan</a:t>
            </a:r>
            <a:r>
              <a:rPr lang="en-US" dirty="0" smtClean="0">
                <a:hlinkClick r:id="rId2"/>
              </a:rPr>
              <a:t>/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May 2, 2013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514600"/>
            <a:ext cx="3733800" cy="199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Picture:thegreatseparation.com May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5667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Where Hurricanes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Hurricanes are by far the most Pacific common in the Ocean.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www.accuweather.com/en/weather-blogs/HurricaneFacts/when-and-where-do-hurricanes-o/31028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May 2, 2013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1" y="2514600"/>
            <a:ext cx="53340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Picture:www.tgdaily.com May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24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126</TotalTime>
  <Words>193</Words>
  <Application>Microsoft Office PowerPoint</Application>
  <PresentationFormat>On-screen Show (4:3)</PresentationFormat>
  <Paragraphs>55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Hurricanes The big one!</vt:lpstr>
      <vt:lpstr>What are Hurricanes</vt:lpstr>
      <vt:lpstr>What conditions cause Hurricanes</vt:lpstr>
      <vt:lpstr>How long dose a hurricane last</vt:lpstr>
      <vt:lpstr>When dose hurricanes happen</vt:lpstr>
      <vt:lpstr>Damages Of Hurricanes</vt:lpstr>
      <vt:lpstr>Where Hurricanes Happen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Hurricanes!</dc:title>
  <dc:creator>Haywood County Schools</dc:creator>
  <cp:lastModifiedBy>Haywood County Schools</cp:lastModifiedBy>
  <cp:revision>13</cp:revision>
  <dcterms:created xsi:type="dcterms:W3CDTF">2013-05-02T14:06:42Z</dcterms:created>
  <dcterms:modified xsi:type="dcterms:W3CDTF">2013-05-03T17:14:26Z</dcterms:modified>
</cp:coreProperties>
</file>